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</p:sldMasterIdLst>
  <p:notesMasterIdLst>
    <p:notesMasterId r:id="rId34"/>
  </p:notesMasterIdLst>
  <p:sldIdLst>
    <p:sldId id="271" r:id="rId3"/>
    <p:sldId id="269" r:id="rId4"/>
    <p:sldId id="289" r:id="rId5"/>
    <p:sldId id="281" r:id="rId6"/>
    <p:sldId id="272" r:id="rId7"/>
    <p:sldId id="276" r:id="rId8"/>
    <p:sldId id="275" r:id="rId9"/>
    <p:sldId id="290" r:id="rId10"/>
    <p:sldId id="280" r:id="rId11"/>
    <p:sldId id="277" r:id="rId12"/>
    <p:sldId id="292" r:id="rId13"/>
    <p:sldId id="293" r:id="rId14"/>
    <p:sldId id="278" r:id="rId15"/>
    <p:sldId id="283" r:id="rId16"/>
    <p:sldId id="284" r:id="rId17"/>
    <p:sldId id="285" r:id="rId18"/>
    <p:sldId id="286" r:id="rId19"/>
    <p:sldId id="287" r:id="rId20"/>
    <p:sldId id="288" r:id="rId21"/>
    <p:sldId id="291" r:id="rId22"/>
    <p:sldId id="294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60"/>
  </p:normalViewPr>
  <p:slideViewPr>
    <p:cSldViewPr>
      <p:cViewPr>
        <p:scale>
          <a:sx n="69" d="100"/>
          <a:sy n="69" d="100"/>
        </p:scale>
        <p:origin x="-9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12A488-C478-4F24-AAF0-0AB41F2C928A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ADCC6-7802-466D-8C0F-9F95C644AF8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ADCC6-7802-466D-8C0F-9F95C644AF8E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ADCC6-7802-466D-8C0F-9F95C644AF8E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EADCC6-7802-466D-8C0F-9F95C644AF8E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B8D1F25-BF49-454F-A927-92BD15EE70F5}" type="datetimeFigureOut">
              <a:rPr lang="ru-RU" smtClean="0"/>
              <a:pPr/>
              <a:t>02.03.2011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13E367-1D93-4CAA-9153-8D4FBA8F07A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6" Type="http://schemas.openxmlformats.org/officeDocument/2006/relationships/slide" Target="slide12.xml"/><Relationship Id="rId5" Type="http://schemas.openxmlformats.org/officeDocument/2006/relationships/slide" Target="slide3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slide" Target="slide3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5" Type="http://schemas.openxmlformats.org/officeDocument/2006/relationships/image" Target="../media/image17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3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4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6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7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8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9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1;&#1086;&#1089;&#1082;&#1091;&#1090;&#1085;&#1086;&#1077;%20&#1096;&#1080;&#1090;&#1100;&#1077;%20&#1082;&#1086;&#1085;&#1074;&#1077;&#1088;&#1090;.pptx" TargetMode="External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slide" Target="slide7.xml"/><Relationship Id="rId4" Type="http://schemas.openxmlformats.org/officeDocument/2006/relationships/image" Target="../media/image10.jpeg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12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6.xml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4.jpeg"/><Relationship Id="rId7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slide" Target="slide8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1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45" y="0"/>
            <a:ext cx="90505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860032" y="1628800"/>
            <a:ext cx="353689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</a:t>
            </a:r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үләк салу өчен конверт ясау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3068960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dirty="0" smtClean="0"/>
              <a:t>1 нче сыйныф,</a:t>
            </a:r>
          </a:p>
          <a:p>
            <a:pPr algn="ctr"/>
            <a:r>
              <a:rPr lang="tt-RU" dirty="0" smtClean="0"/>
              <a:t> технология</a:t>
            </a:r>
          </a:p>
          <a:p>
            <a:pPr algn="ctr"/>
            <a:r>
              <a:rPr lang="tt-RU" dirty="0" smtClean="0"/>
              <a:t>Эшләде: ММУ “Татарстан Республикасы Биектау муни</a:t>
            </a:r>
            <a:r>
              <a:rPr lang="ru-RU" dirty="0" err="1" smtClean="0"/>
              <a:t>ципаль</a:t>
            </a:r>
            <a:r>
              <a:rPr lang="ru-RU" dirty="0" smtClean="0"/>
              <a:t> районы </a:t>
            </a:r>
          </a:p>
          <a:p>
            <a:pPr algn="ctr"/>
            <a:r>
              <a:rPr lang="tt-RU" dirty="0" smtClean="0"/>
              <a:t>Казаклар урта гомуми белем бирү мәктәбе” башлангыч </a:t>
            </a:r>
          </a:p>
          <a:p>
            <a:pPr algn="ctr"/>
            <a:r>
              <a:rPr lang="tt-RU" dirty="0" smtClean="0"/>
              <a:t>сыйныф укытучысы  Кадырова Илһамия Вилдан кызы</a:t>
            </a:r>
          </a:p>
          <a:p>
            <a:endParaRPr lang="tt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Ильгамия\Pictures\конверт для подарков\09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048672" cy="4769497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260648"/>
            <a:ext cx="8748464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Бүләк салу өчен конверт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8569128" y="6237312"/>
            <a:ext cx="574872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812360" y="6237312"/>
            <a:ext cx="720080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188640"/>
            <a:ext cx="8504267" cy="175432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Нинди материаллар кирәк?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4869160"/>
            <a:ext cx="61926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dirty="0" smtClean="0"/>
              <a:t>1.Контраст төстәге квадрат формасындагы бер зурлыктагы 2 кисәк тукыма</a:t>
            </a:r>
          </a:p>
          <a:p>
            <a:r>
              <a:rPr lang="tt-RU" sz="2400" dirty="0" smtClean="0"/>
              <a:t>2.Тегү җепләре</a:t>
            </a:r>
          </a:p>
          <a:p>
            <a:r>
              <a:rPr lang="tt-RU" sz="2400" dirty="0" smtClean="0"/>
              <a:t>3.Төсле тасма яки бау</a:t>
            </a:r>
            <a:endParaRPr lang="ru-RU" sz="2400" dirty="0"/>
          </a:p>
        </p:txBody>
      </p:sp>
      <p:pic>
        <p:nvPicPr>
          <p:cNvPr id="8" name="Picture 3" descr="C:\Users\Ильгамия\Pictures\конверт для подарков\01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060848"/>
            <a:ext cx="3410299" cy="2711368"/>
          </a:xfrm>
          <a:prstGeom prst="rect">
            <a:avLst/>
          </a:prstGeom>
          <a:noFill/>
        </p:spPr>
      </p:pic>
      <p:pic>
        <p:nvPicPr>
          <p:cNvPr id="48130" name="Picture 2" descr="C:\Users\Ильгамия\Pictures\4625992_ramocka_s_krasnoy_sapock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1816751" cy="3555040"/>
          </a:xfrm>
          <a:prstGeom prst="rect">
            <a:avLst/>
          </a:prstGeom>
          <a:noFill/>
        </p:spPr>
      </p:pic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7164288" y="6237312"/>
            <a:ext cx="683568" cy="6206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7812360" y="6237312"/>
            <a:ext cx="648072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8497120" y="6237312"/>
            <a:ext cx="646880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836712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6000" dirty="0" smtClean="0"/>
              <a:t>Контраст – </a:t>
            </a:r>
          </a:p>
          <a:p>
            <a:pPr algn="ctr"/>
            <a:r>
              <a:rPr lang="tt-RU" sz="6000" dirty="0" smtClean="0"/>
              <a:t>капма-каршы төстәге</a:t>
            </a:r>
            <a:endParaRPr lang="ru-RU" sz="6000" dirty="0"/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467544" y="6165304"/>
            <a:ext cx="648072" cy="68237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15616" y="6165304"/>
            <a:ext cx="648072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0648"/>
            <a:ext cx="8748464" cy="175432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Эш өчен нинди инструментлар кирәк?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276872"/>
            <a:ext cx="6266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4000" dirty="0" smtClean="0"/>
              <a:t>Агасы турый,энесе ялгый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084168" y="3717032"/>
            <a:ext cx="2517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/>
              <a:t>(Кайчы һәм энә)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4869160"/>
            <a:ext cx="58779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4000" dirty="0" smtClean="0"/>
              <a:t>Бер чокырда мең чокыр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372200" y="5877272"/>
            <a:ext cx="1264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/>
              <a:t>(Уймак)</a:t>
            </a:r>
            <a:endParaRPr lang="ru-RU" sz="24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403648" y="3356992"/>
          <a:ext cx="2159000" cy="1135063"/>
        </p:xfrm>
        <a:graphic>
          <a:graphicData uri="http://schemas.openxmlformats.org/presentationml/2006/ole">
            <p:oleObj spid="_x0000_s1026" r:id="rId3" imgW="997920" imgH="525240" progId="">
              <p:embed/>
            </p:oleObj>
          </a:graphicData>
        </a:graphic>
      </p:graphicFrame>
      <p:pic>
        <p:nvPicPr>
          <p:cNvPr id="1027" name="Picture 3" descr="C:\Users\Ильгамия\Pictures\Новая папка\needle1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212976"/>
            <a:ext cx="1800200" cy="1350150"/>
          </a:xfrm>
          <a:prstGeom prst="rect">
            <a:avLst/>
          </a:prstGeom>
          <a:noFill/>
        </p:spPr>
      </p:pic>
      <p:pic>
        <p:nvPicPr>
          <p:cNvPr id="9" name="Picture 6" descr="C:\Users\Ильгамия\Pictures\Новая папка\53ed76119f7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5661248"/>
            <a:ext cx="792088" cy="990110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rId6" action="ppaction://hlinksldjump" highlightClick="1"/>
          </p:cNvPr>
          <p:cNvSpPr/>
          <p:nvPr/>
        </p:nvSpPr>
        <p:spPr>
          <a:xfrm>
            <a:off x="755576" y="6237312"/>
            <a:ext cx="648072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7" action="ppaction://hlinksldjump" highlightClick="1"/>
          </p:cNvPr>
          <p:cNvSpPr/>
          <p:nvPr/>
        </p:nvSpPr>
        <p:spPr>
          <a:xfrm>
            <a:off x="0" y="6237312"/>
            <a:ext cx="720080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604448" cy="175432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Уймак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бел</a:t>
            </a:r>
            <a:r>
              <a:rPr lang="tt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ән ничек эшләргә?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Ильгамия\Pictures\Новая папка\Отсканировано 01.03.2011 7-3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88840"/>
            <a:ext cx="4608512" cy="316646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7544" y="5013176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3нче бармакка киелә һәм инәне керткәндә уемнарына инәнең төбен куеп этеп кертелә.</a:t>
            </a:r>
            <a:endParaRPr lang="ru-RU" sz="3200" dirty="0" smtClean="0"/>
          </a:p>
          <a:p>
            <a:pPr algn="ctr"/>
            <a:endParaRPr lang="ru-RU" sz="3200" dirty="0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0" y="6165304"/>
            <a:ext cx="755576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55576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05464" cy="258532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Техника куркынычсызлыгы кагыйдәләре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2924944"/>
            <a:ext cx="4091185" cy="1754326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“Әйе – юк” </a:t>
            </a:r>
          </a:p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уены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4869160"/>
            <a:ext cx="14574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4000" dirty="0" smtClean="0"/>
              <a:t>Әйе -</a:t>
            </a:r>
            <a:endParaRPr lang="ru-RU" sz="40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355976" y="4725144"/>
            <a:ext cx="1060704" cy="91440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43808" y="5949280"/>
            <a:ext cx="13837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4000" dirty="0" smtClean="0"/>
              <a:t>Юк - </a:t>
            </a:r>
            <a:endParaRPr lang="ru-RU" sz="40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355976" y="5733256"/>
            <a:ext cx="1060704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Управляющая кнопка: далее 7">
            <a:hlinkClick r:id="rId2" action="ppaction://hlinksldjump" highlightClick="1"/>
          </p:cNvPr>
          <p:cNvSpPr/>
          <p:nvPr/>
        </p:nvSpPr>
        <p:spPr>
          <a:xfrm>
            <a:off x="0" y="6165304"/>
            <a:ext cx="683568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683568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68407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/>
              <a:t>1. Инәләрне идәнгә ташлама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908720"/>
            <a:ext cx="495943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2. Инәне авызыңа капма</a:t>
            </a:r>
            <a:r>
              <a:rPr lang="tt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556792"/>
            <a:ext cx="73835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3. Инәне тукымага яки киемеңә кадап</a:t>
            </a:r>
          </a:p>
          <a:p>
            <a:r>
              <a:rPr lang="tt-RU" sz="3200" dirty="0" smtClean="0"/>
              <a:t> куй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2708920"/>
            <a:ext cx="83884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/>
              <a:t>4. Инәне эш вакытында махсус инә кадагычка кадап куй.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789040"/>
            <a:ext cx="846417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5. Запас инәләрне пычранмасын өчен юеш</a:t>
            </a:r>
          </a:p>
          <a:p>
            <a:r>
              <a:rPr lang="tt-RU" sz="3200" dirty="0" smtClean="0"/>
              <a:t> чүпрәккә төреп куй.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4869160"/>
            <a:ext cx="809362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6.Эшне башлаганчы һәм тәмамлаганнан </a:t>
            </a:r>
          </a:p>
          <a:p>
            <a:r>
              <a:rPr lang="tt-RU" sz="3200" dirty="0" smtClean="0"/>
              <a:t>соң инәләреңне сана.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668344" y="260648"/>
            <a:ext cx="720080" cy="55436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668344" y="836712"/>
            <a:ext cx="720080" cy="626368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7740352" y="3212976"/>
            <a:ext cx="648072" cy="48235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7740352" y="5445224"/>
            <a:ext cx="648072" cy="48235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7740352" y="1700808"/>
            <a:ext cx="720080" cy="62636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7668344" y="4221088"/>
            <a:ext cx="720080" cy="62636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Управляющая кнопка: назад 14">
            <a:hlinkClick r:id="rId2" action="ppaction://hlinksldjump" highlightClick="1"/>
          </p:cNvPr>
          <p:cNvSpPr/>
          <p:nvPr/>
        </p:nvSpPr>
        <p:spPr>
          <a:xfrm>
            <a:off x="0" y="6165304"/>
            <a:ext cx="792088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827584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rId4" action="ppaction://hlinksldjump" highlightClick="1"/>
          </p:cNvPr>
          <p:cNvSpPr/>
          <p:nvPr/>
        </p:nvSpPr>
        <p:spPr>
          <a:xfrm>
            <a:off x="1619672" y="6165304"/>
            <a:ext cx="648072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588930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1.Төзек кайчы белән генә кис.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71246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2.Түгәрәк башлы кайчы белән эшлә</a:t>
            </a:r>
            <a:r>
              <a:rPr lang="tt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060848"/>
            <a:ext cx="706558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3.Кайчыны кайда сакласаң да ярый</a:t>
            </a:r>
            <a:r>
              <a:rPr lang="tt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996952"/>
            <a:ext cx="691888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4.Кайчыңны ачык килеш калдырма</a:t>
            </a:r>
            <a:r>
              <a:rPr lang="tt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077072"/>
            <a:ext cx="664553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5.Иптәшеңә биргәндә кисә торган</a:t>
            </a:r>
          </a:p>
          <a:p>
            <a:r>
              <a:rPr lang="tt-RU" sz="3200" dirty="0" smtClean="0"/>
              <a:t> ягы белән бирсәң дә ярый.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5445224"/>
            <a:ext cx="68782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6.Баскан килеш кисмә, утырып кис</a:t>
            </a:r>
            <a:r>
              <a:rPr lang="tt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668344" y="188640"/>
            <a:ext cx="720080" cy="55436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668344" y="836712"/>
            <a:ext cx="720080" cy="55436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7668344" y="2564904"/>
            <a:ext cx="720080" cy="55436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7668344" y="5373216"/>
            <a:ext cx="720080" cy="55436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7668344" y="3861048"/>
            <a:ext cx="720080" cy="62636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7668344" y="1556792"/>
            <a:ext cx="720080" cy="62636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Управляющая кнопка: назад 13">
            <a:hlinkClick r:id="rId2" action="ppaction://hlinksldjump" highlightClick="1"/>
          </p:cNvPr>
          <p:cNvSpPr/>
          <p:nvPr/>
        </p:nvSpPr>
        <p:spPr>
          <a:xfrm>
            <a:off x="0" y="6165304"/>
            <a:ext cx="755576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55576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52241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“Алга атлатып тегү” җөе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9155" name="Picture 3" descr="C:\Users\Ильгамия\Pictures\Новая папка\0009-009-SHov-vpered-igol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569819" cy="31683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5157192"/>
            <a:ext cx="85240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3200" dirty="0" smtClean="0"/>
              <a:t>Уңнан сулга таба туры яки дулкынлы сызык</a:t>
            </a:r>
          </a:p>
          <a:p>
            <a:pPr algn="ctr"/>
            <a:r>
              <a:rPr lang="tt-RU" sz="3200" dirty="0" smtClean="0"/>
              <a:t>буенча тигез ара калдырып тегү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0" y="6237312"/>
            <a:ext cx="683568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755576" y="6237312"/>
            <a:ext cx="646880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4331" y="908720"/>
            <a:ext cx="659648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6000" dirty="0" smtClean="0"/>
              <a:t>Җөй – </a:t>
            </a:r>
          </a:p>
          <a:p>
            <a:pPr algn="ctr"/>
            <a:r>
              <a:rPr lang="tt-RU" sz="6000" dirty="0" smtClean="0"/>
              <a:t>тегү яки чигүдә</a:t>
            </a:r>
          </a:p>
          <a:p>
            <a:pPr algn="ctr"/>
            <a:r>
              <a:rPr lang="tt-RU" sz="6000" dirty="0" smtClean="0"/>
              <a:t>тукыма өстендә</a:t>
            </a:r>
          </a:p>
          <a:p>
            <a:pPr algn="ctr"/>
            <a:r>
              <a:rPr lang="tt-RU" sz="6000" dirty="0" smtClean="0"/>
              <a:t> энә йөртү ысулы </a:t>
            </a:r>
            <a:endParaRPr lang="ru-RU" sz="6000" dirty="0"/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0" y="6237312"/>
            <a:ext cx="576064" cy="6206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11560" y="6237312"/>
            <a:ext cx="720080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1331640" y="6237312"/>
            <a:ext cx="648072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льгамия\Pictures\4625992_ramocka_s_krasnoy_sapock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62" y="419204"/>
            <a:ext cx="9118637" cy="62115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64088" y="1196752"/>
            <a:ext cx="27363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Тиздән 8март бәйрәме җитә. Әбиемә бүләк әзерләдем. Бүләкне салу өчен конверт текмәкче идем. Дуслар, миңа да ярдәм </a:t>
            </a:r>
          </a:p>
          <a:p>
            <a:pPr algn="ctr"/>
            <a:r>
              <a:rPr lang="tt-RU" sz="3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итегез әле</a:t>
            </a:r>
            <a:r>
              <a:rPr lang="tt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Ильгамия\Pictures\анимашки\babochka0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1425" y="4077072"/>
            <a:ext cx="1552575" cy="141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11760" y="188640"/>
            <a:ext cx="4182556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Җеп төйнәү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7106" name="Picture 2" descr="C:\Users\Ильгамия\Pictures\Новая папка\Копия (2) Отсканировано 01.03.2011 7-3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2952328" cy="238476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pic>
        <p:nvPicPr>
          <p:cNvPr id="47107" name="Picture 3" descr="C:\Users\Ильгамия\Pictures\Новая папка\Копия (3) Отсканировано 01.03.2011 7-37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68760"/>
            <a:ext cx="3407958" cy="237210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1787" y="3789040"/>
            <a:ext cx="893221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t-RU" sz="3100" dirty="0" smtClean="0"/>
              <a:t>1.Җепнең башын баш һәм имән бармак белән</a:t>
            </a:r>
          </a:p>
          <a:p>
            <a:pPr algn="just"/>
            <a:r>
              <a:rPr lang="tt-RU" sz="3100" dirty="0" smtClean="0"/>
              <a:t> тотарга, имән бармакка бер тапкыр чорнап</a:t>
            </a:r>
          </a:p>
          <a:p>
            <a:pPr algn="just"/>
            <a:r>
              <a:rPr lang="tt-RU" sz="3100" dirty="0" smtClean="0"/>
              <a:t> алырга</a:t>
            </a:r>
          </a:p>
          <a:p>
            <a:pPr algn="just"/>
            <a:r>
              <a:rPr lang="tt-RU" sz="3100" dirty="0" smtClean="0"/>
              <a:t>2.Җепне баш бармак белән бөтереп, әкренләп</a:t>
            </a:r>
          </a:p>
          <a:p>
            <a:pPr algn="just"/>
            <a:r>
              <a:rPr lang="tt-RU" sz="3100" dirty="0" smtClean="0"/>
              <a:t>имән бармактан төшерергә</a:t>
            </a:r>
          </a:p>
          <a:p>
            <a:pPr algn="just"/>
            <a:r>
              <a:rPr lang="tt-RU" sz="3100" dirty="0" smtClean="0"/>
              <a:t> Җепне тартып куярга</a:t>
            </a:r>
            <a:endParaRPr lang="ru-RU" sz="3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3212976"/>
            <a:ext cx="648072" cy="48235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dirty="0" smtClean="0"/>
              <a:t>1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212976"/>
            <a:ext cx="648072" cy="48235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dirty="0" smtClean="0"/>
              <a:t>2</a:t>
            </a:r>
            <a:endParaRPr lang="ru-RU" dirty="0"/>
          </a:p>
        </p:txBody>
      </p:sp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7668344" y="6093296"/>
            <a:ext cx="720080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423920" y="6093296"/>
            <a:ext cx="720080" cy="7647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2276872"/>
            <a:ext cx="5372497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Эшләү тәртибе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971600" y="5949280"/>
            <a:ext cx="792088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251520" y="5949280"/>
            <a:ext cx="720080" cy="7543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льгамия\Pictures\конверт для подарков\02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5688632" cy="45388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1. Тиешле размерда киселгән тукымаларны уң ягы белән бер-берсенә каплап куй, кырыйларын тигезлә һәм булавкалар белән беркет</a:t>
            </a: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165304"/>
            <a:ext cx="683568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683568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403648" y="6165304"/>
            <a:ext cx="720080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льгамия\Pictures\конверт для подарков\03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048672" cy="477526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0"/>
            <a:ext cx="84249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2. Кырыйларыннан “алга атлатып тегү” җөе белән тегеп чык, бер ягында бераз араны текмичә калдыр;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165304"/>
            <a:ext cx="755576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55576" y="6165304"/>
            <a:ext cx="792088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547664" y="6165304"/>
            <a:ext cx="720080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льгамия\Pictures\конверт для подарков\04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80728"/>
            <a:ext cx="6336704" cy="507387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692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60648"/>
            <a:ext cx="8424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3. Әйләндер, калган араны тегеп куй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0" y="6165304"/>
            <a:ext cx="755576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55576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5" action="ppaction://hlinksldjump" highlightClick="1"/>
          </p:cNvPr>
          <p:cNvSpPr/>
          <p:nvPr/>
        </p:nvSpPr>
        <p:spPr>
          <a:xfrm>
            <a:off x="1475656" y="6165304"/>
            <a:ext cx="720080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льгамия\Pictures\конверт для подарков\05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469676" cy="50897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813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4. Почмакларын рәсемдә күрсәтелгәнчә булавка белән беркетеп куй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165304"/>
            <a:ext cx="683568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683568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403648" y="6165304"/>
            <a:ext cx="720080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льгамия\Pictures\конверт для подарков\06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552728" cy="51732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5. Кырыйларын эз буенча “алга атлатып тегү” җөе белән тегеп чык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237312"/>
            <a:ext cx="683568" cy="6206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683568" y="6237312"/>
            <a:ext cx="720080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403648" y="6237312"/>
            <a:ext cx="792088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льгамия\Pictures\конверт для подарков\07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330589" cy="49630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332656"/>
            <a:ext cx="8424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3200" dirty="0" smtClean="0"/>
              <a:t>6. Тасманы керт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165304"/>
            <a:ext cx="755576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55576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475656" y="6165304"/>
            <a:ext cx="792088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Ильгамия\Pictures\конверт для подарков\08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6120680" cy="497167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404664"/>
            <a:ext cx="61251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/>
              <a:t>7. Тасманы тартып бәйләп куй.</a:t>
            </a:r>
            <a:endParaRPr lang="ru-RU" sz="3200" dirty="0" smtClean="0"/>
          </a:p>
          <a:p>
            <a:endParaRPr lang="ru-RU" sz="3200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165304"/>
            <a:ext cx="683568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683568" y="6165304"/>
            <a:ext cx="72008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1403648" y="6165304"/>
            <a:ext cx="648072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Ильгамия\Pictures\конверт для подарков\09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63066"/>
            <a:ext cx="6048672" cy="476949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40159" y="404664"/>
            <a:ext cx="4189480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Бүләк әзер!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0" y="6093296"/>
            <a:ext cx="755576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55576" y="6093296"/>
            <a:ext cx="720080" cy="7647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5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779912" y="3573016"/>
            <a:ext cx="510017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tt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3" action="ppaction://hlinksldjump"/>
              </a:rPr>
              <a:t>Техника куркыныч-</a:t>
            </a:r>
          </a:p>
          <a:p>
            <a:pPr algn="r"/>
            <a:r>
              <a:rPr lang="tt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3" action="ppaction://hlinksldjump"/>
              </a:rPr>
              <a:t>сызлыгы кагыйдәләре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2636912"/>
            <a:ext cx="33360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action="ppaction://hlinksldjump"/>
              </a:rPr>
              <a:t>Инструментлар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260648"/>
            <a:ext cx="441223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5" action="ppaction://hlinksldjump"/>
              </a:rPr>
              <a:t>“Артыгын тап” уены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1772816"/>
            <a:ext cx="29163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6" action="ppaction://hlinksldjump"/>
              </a:rPr>
              <a:t>Материаллар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52120" y="5877272"/>
            <a:ext cx="32538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7" action="ppaction://hlinksldjump"/>
              </a:rPr>
              <a:t>Эшләү тәртибе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980728"/>
            <a:ext cx="29306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8" action="ppaction://hlinksldjump"/>
              </a:rPr>
              <a:t>Исеңә төшер!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5013176"/>
            <a:ext cx="41423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9" action="ppaction://hlinksldjump"/>
              </a:rPr>
              <a:t>Белемеңне  арттыр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Ильгамия\Pictures\4625992_ramocka_s_krasnoy_sapock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62" y="419204"/>
            <a:ext cx="9118637" cy="62115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4048" y="1916832"/>
            <a:ext cx="36137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5400" dirty="0" smtClean="0">
                <a:solidFill>
                  <a:schemeClr val="accent1">
                    <a:lumMod val="50000"/>
                  </a:schemeClr>
                </a:solidFill>
              </a:rPr>
              <a:t>Рәхмәт, </a:t>
            </a:r>
          </a:p>
          <a:p>
            <a:pPr algn="ctr"/>
            <a:r>
              <a:rPr lang="tt-RU" sz="5400" dirty="0" smtClean="0">
                <a:solidFill>
                  <a:schemeClr val="accent1">
                    <a:lumMod val="50000"/>
                  </a:schemeClr>
                </a:solidFill>
              </a:rPr>
              <a:t>дусларым!</a:t>
            </a:r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1" name="Picture 1" descr="C:\Users\Ильгамия\Pictures\анимашки\babochka0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653136"/>
            <a:ext cx="1224136" cy="1118995"/>
          </a:xfrm>
          <a:prstGeom prst="rect">
            <a:avLst/>
          </a:prstGeom>
          <a:noFill/>
        </p:spPr>
      </p:pic>
      <p:pic>
        <p:nvPicPr>
          <p:cNvPr id="20482" name="Picture 2" descr="C:\Users\Ильгамия\Pictures\анимашки\babochka06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005064"/>
            <a:ext cx="1047750" cy="800100"/>
          </a:xfrm>
          <a:prstGeom prst="rect">
            <a:avLst/>
          </a:prstGeom>
          <a:noFill/>
        </p:spPr>
      </p:pic>
      <p:pic>
        <p:nvPicPr>
          <p:cNvPr id="20483" name="Picture 3" descr="C:\Users\Ильгамия\Pictures\анимашки\13-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0"/>
            <a:ext cx="1326232" cy="1326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Ильгамия\Pictures\Новая папка\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136903" cy="688617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56789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476672"/>
            <a:ext cx="6113981" cy="30469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Артыгын </a:t>
            </a:r>
          </a:p>
          <a:p>
            <a:pPr algn="ctr"/>
            <a:r>
              <a:rPr lang="tt-RU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тап!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rId5" action="ppaction://hlinksldjump" highlightClick="1"/>
          </p:cNvPr>
          <p:cNvSpPr/>
          <p:nvPr/>
        </p:nvSpPr>
        <p:spPr>
          <a:xfrm>
            <a:off x="683568" y="6021288"/>
            <a:ext cx="720080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Users\Ильгамия\Pictures\Новая папка\nitky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4077072"/>
            <a:ext cx="2520280" cy="2453073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0" y="6021288"/>
            <a:ext cx="683568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567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188640"/>
            <a:ext cx="7940466" cy="17543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Тукымаларның нинди төрләре була?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16832"/>
            <a:ext cx="698477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1.Агартылмаган(суровая) һәм агартылган(отбелённая)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2.Бер тондагы (бер төстәге)</a:t>
            </a:r>
          </a:p>
          <a:p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(однотонная).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3.Чәчәкле яки рәсемле (набивная).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4.Киселгән һәм тоташ.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251520" y="6237312"/>
            <a:ext cx="646880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1043608" y="6237312"/>
            <a:ext cx="648072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567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3441" y="188640"/>
            <a:ext cx="8719039" cy="17543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Тукымалардан нәрсәләр тегәргә була?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Ильгамия\Pictures\Новая папка\163_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1839689" cy="202225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1" name="Picture 3" descr="C:\Users\Ильгамия\Pictures\Новая папка\535o_en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132856"/>
            <a:ext cx="1728192" cy="172819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2" name="Picture 4" descr="C:\Users\Ильгамия\Pictures\Новая папка\839-therm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365104"/>
            <a:ext cx="1847279" cy="229190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4" name="Picture 6" descr="C:\Users\Ильгамия\Pictures\Новая папка\71176305_1---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2060848"/>
            <a:ext cx="2587178" cy="201729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5" name="Picture 7" descr="C:\Users\Ильгамия\Pictures\Новая папка\10035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365104"/>
            <a:ext cx="2016224" cy="229135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Управляющая кнопка: назад 9">
            <a:hlinkClick r:id="rId8" action="ppaction://hlinksldjump" highlightClick="1"/>
          </p:cNvPr>
          <p:cNvSpPr/>
          <p:nvPr/>
        </p:nvSpPr>
        <p:spPr>
          <a:xfrm>
            <a:off x="4644008" y="6021288"/>
            <a:ext cx="648072" cy="6206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9" action="ppaction://hlinksldjump" highlightClick="1"/>
          </p:cNvPr>
          <p:cNvSpPr/>
          <p:nvPr/>
        </p:nvSpPr>
        <p:spPr>
          <a:xfrm>
            <a:off x="5292080" y="6021288"/>
            <a:ext cx="720080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10" action="ppaction://hlinksldjump" highlightClick="1"/>
          </p:cNvPr>
          <p:cNvSpPr/>
          <p:nvPr/>
        </p:nvSpPr>
        <p:spPr>
          <a:xfrm>
            <a:off x="6012160" y="6021288"/>
            <a:ext cx="576064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2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5576" y="188640"/>
            <a:ext cx="8222667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tt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Тегү теккәндә нинди инструментлар кирәк?</a:t>
            </a:r>
            <a:endParaRPr lang="ru-RU" sz="54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C:\Users\Ильгамия\Pictures\Новая папка\Penci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1134486" cy="16561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3076" name="Picture 4" descr="C:\Users\Ильгамия\Pictures\Новая папка\526642b3f7e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2414019" cy="1292431"/>
          </a:xfrm>
          <a:prstGeom prst="rect">
            <a:avLst/>
          </a:prstGeom>
          <a:noFill/>
        </p:spPr>
      </p:pic>
      <p:pic>
        <p:nvPicPr>
          <p:cNvPr id="3078" name="Picture 6" descr="C:\Users\Ильгамия\Pictures\Новая папка\53ed76119f7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437112"/>
            <a:ext cx="792088" cy="990110"/>
          </a:xfrm>
          <a:prstGeom prst="rect">
            <a:avLst/>
          </a:prstGeom>
          <a:noFill/>
        </p:spPr>
      </p:pic>
      <p:pic>
        <p:nvPicPr>
          <p:cNvPr id="3079" name="Picture 7" descr="C:\Users\Ильгамия\Pictures\Новая папка\1279801912_1208152043_1208147557_254b0fa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356992"/>
            <a:ext cx="1022184" cy="1858516"/>
          </a:xfrm>
          <a:prstGeom prst="rect">
            <a:avLst/>
          </a:prstGeom>
          <a:noFill/>
        </p:spPr>
      </p:pic>
      <p:pic>
        <p:nvPicPr>
          <p:cNvPr id="3081" name="Picture 9" descr="C:\Users\Ильгамия\Pictures\Новая папка\210140_x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3933056"/>
            <a:ext cx="4032448" cy="3996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3083" name="Picture 11" descr="C:\Users\Ильгамия\Pictures\Новая папка\a0f87af0664c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861048"/>
            <a:ext cx="2448272" cy="1790299"/>
          </a:xfrm>
          <a:prstGeom prst="rect">
            <a:avLst/>
          </a:prstGeom>
          <a:noFill/>
        </p:spPr>
      </p:pic>
      <p:pic>
        <p:nvPicPr>
          <p:cNvPr id="3084" name="Picture 12" descr="C:\Users\Ильгамия\Pictures\Новая папка\5db8f2e27ba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91680" y="3356992"/>
            <a:ext cx="1584175" cy="986808"/>
          </a:xfrm>
          <a:prstGeom prst="rect">
            <a:avLst/>
          </a:prstGeom>
          <a:noFill/>
        </p:spPr>
      </p:pic>
      <p:pic>
        <p:nvPicPr>
          <p:cNvPr id="1026" name="Picture 2" descr="C:\Users\Ильгамия\Pictures\Новая папка\max_2006032712235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2132856"/>
            <a:ext cx="2232248" cy="148816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843808" y="2204864"/>
            <a:ext cx="432048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3356992"/>
            <a:ext cx="432048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388424" y="4221088"/>
            <a:ext cx="432048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3933056"/>
            <a:ext cx="432048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4005064"/>
            <a:ext cx="415280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411760" y="5157192"/>
            <a:ext cx="432048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820659" y="3182710"/>
            <a:ext cx="432048" cy="4103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1" name="Управляющая кнопка: назад 20">
            <a:hlinkClick r:id="rId11" action="ppaction://hlinksldjump" highlightClick="1"/>
          </p:cNvPr>
          <p:cNvSpPr/>
          <p:nvPr/>
        </p:nvSpPr>
        <p:spPr>
          <a:xfrm>
            <a:off x="0" y="6237312"/>
            <a:ext cx="611560" cy="620688"/>
          </a:xfrm>
          <a:prstGeom prst="actionButtonBackPrevio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rId12" action="ppaction://hlinksldjump" highlightClick="1"/>
          </p:cNvPr>
          <p:cNvSpPr/>
          <p:nvPr/>
        </p:nvSpPr>
        <p:spPr>
          <a:xfrm>
            <a:off x="611560" y="6237312"/>
            <a:ext cx="720080" cy="620688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2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1520" y="4509120"/>
          <a:ext cx="2808312" cy="2193512"/>
        </p:xfrm>
        <a:graphic>
          <a:graphicData uri="http://schemas.openxmlformats.org/presentationml/2006/ole">
            <p:oleObj spid="_x0000_s46082" r:id="rId4" imgW="1605960" imgH="1255320" progId="">
              <p:embed/>
            </p:oleObj>
          </a:graphicData>
        </a:graphic>
      </p:graphicFrame>
      <p:pic>
        <p:nvPicPr>
          <p:cNvPr id="46084" name="Picture 4" descr="C:\Users\Ильгамия\Pictures\Новая папка\Отсканировано 01.03.2011 7-32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844824"/>
            <a:ext cx="3438525" cy="251777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46085" name="Picture 5" descr="C:\Users\Ильгамия\Pictures\Новая папка\Копия Отсканировано 01.03.2011 7-34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844824"/>
            <a:ext cx="3667125" cy="256698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979712" y="476672"/>
            <a:ext cx="482696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Исеңә төшер!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Управляющая кнопка: далее 12">
            <a:hlinkClick r:id="rId7" action="ppaction://hlinksldjump" highlightClick="1"/>
          </p:cNvPr>
          <p:cNvSpPr/>
          <p:nvPr/>
        </p:nvSpPr>
        <p:spPr>
          <a:xfrm>
            <a:off x="8495928" y="6237312"/>
            <a:ext cx="648072" cy="620688"/>
          </a:xfrm>
          <a:prstGeom prst="actionButtonForwardNex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rId8" action="ppaction://hlinksldjump" highlightClick="1"/>
          </p:cNvPr>
          <p:cNvSpPr/>
          <p:nvPr/>
        </p:nvSpPr>
        <p:spPr>
          <a:xfrm>
            <a:off x="7740352" y="6237312"/>
            <a:ext cx="720080" cy="620688"/>
          </a:xfrm>
          <a:prstGeom prst="actionButtonHo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283968" y="3140968"/>
          <a:ext cx="4178672" cy="3263871"/>
        </p:xfrm>
        <a:graphic>
          <a:graphicData uri="http://schemas.openxmlformats.org/presentationml/2006/ole">
            <p:oleObj spid="_x0000_s3073" r:id="rId3" imgW="1605960" imgH="1255320" progId="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75656" y="548680"/>
            <a:ext cx="6507422" cy="175432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Тырышкан- табар,</a:t>
            </a:r>
          </a:p>
          <a:p>
            <a:pPr algn="ctr"/>
            <a:r>
              <a:rPr lang="tt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ташка кадак кагар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074" name="Picture 2" descr="C:\Users\Ильгамия\Pictures\4625992_ramocka_s_krasnoy_sapocko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852936"/>
            <a:ext cx="1944216" cy="3804464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5" action="ppaction://hlinksldjump" highlightClick="1"/>
          </p:cNvPr>
          <p:cNvSpPr/>
          <p:nvPr/>
        </p:nvSpPr>
        <p:spPr>
          <a:xfrm>
            <a:off x="7596336" y="6165304"/>
            <a:ext cx="720080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8351912" y="6165304"/>
            <a:ext cx="792088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2348880"/>
            <a:ext cx="37745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Татар халык мәкале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469</Words>
  <Application>Microsoft Office PowerPoint</Application>
  <PresentationFormat>Экран (4:3)</PresentationFormat>
  <Paragraphs>102</Paragraphs>
  <Slides>31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Трек</vt:lpstr>
      <vt:lpstr>1_Трек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Ильгамия</dc:creator>
  <cp:lastModifiedBy>Ильгамия</cp:lastModifiedBy>
  <cp:revision>82</cp:revision>
  <dcterms:created xsi:type="dcterms:W3CDTF">2011-02-17T05:43:08Z</dcterms:created>
  <dcterms:modified xsi:type="dcterms:W3CDTF">2011-03-01T20:06:11Z</dcterms:modified>
</cp:coreProperties>
</file>